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Τίτλος εργασίας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Συγγραφείς…</a:t>
            </a:r>
          </a:p>
          <a:p>
            <a:r>
              <a:rPr lang="el-GR" dirty="0" smtClean="0"/>
              <a:t>Ίδρυμα/Ιδρύματα</a:t>
            </a:r>
            <a:endParaRPr lang="el-GR" dirty="0"/>
          </a:p>
        </p:txBody>
      </p:sp>
      <p:pic>
        <p:nvPicPr>
          <p:cNvPr id="4" name="Εικόνα 2" descr="G:\my documents\Παλιά έγγραφα\Μεταπτυχιακό χορού ΤΕΦΑΑ\FB\ΑΝΑΨΥΧΗ 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436" y="5564776"/>
            <a:ext cx="1620409" cy="103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973" y="5863886"/>
            <a:ext cx="1585503" cy="86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6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2" descr="G:\my documents\Παλιά έγγραφα\Μεταπτυχιακό χορού ΤΕΦΑΑ\FB\ΑΝΑΨΥΧΗ 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334" y="5808617"/>
            <a:ext cx="1473683" cy="911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933" y="6103905"/>
            <a:ext cx="1585503" cy="86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6062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5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Τίτλος εργασίας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εργασίας</dc:title>
  <dc:creator>Reviewer</dc:creator>
  <cp:lastModifiedBy>Reviewer</cp:lastModifiedBy>
  <cp:revision>2</cp:revision>
  <dcterms:created xsi:type="dcterms:W3CDTF">2022-01-10T18:35:54Z</dcterms:created>
  <dcterms:modified xsi:type="dcterms:W3CDTF">2022-01-10T18:38:06Z</dcterms:modified>
</cp:coreProperties>
</file>