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Τίτλος εργασίας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Συγγραφείς…</a:t>
            </a:r>
          </a:p>
          <a:p>
            <a:r>
              <a:rPr lang="el-GR" dirty="0"/>
              <a:t>Ίδρυμα/Ιδρύματα</a:t>
            </a:r>
          </a:p>
        </p:txBody>
      </p:sp>
      <p:pic>
        <p:nvPicPr>
          <p:cNvPr id="4" name="Εικόνα 2" descr="G:\my documents\Παλιά έγγραφα\Μεταπτυχιακό χορού ΤΕΦΑΑ\FB\ΑΝΑΨΥΧΗ 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436" y="5564776"/>
            <a:ext cx="1620409" cy="103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 logo with text and people running&#10;&#10;Description automatically generated with medium confidence">
            <a:extLst>
              <a:ext uri="{FF2B5EF4-FFF2-40B4-BE49-F238E27FC236}">
                <a16:creationId xmlns:a16="http://schemas.microsoft.com/office/drawing/2014/main" id="{DA2589B4-5A1C-28C9-5E9F-FD4E4AB20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8556" y="5560369"/>
            <a:ext cx="1620409" cy="129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6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Εικόνα 2" descr="G:\my documents\Παλιά έγγραφα\Μεταπτυχιακό χορού ΤΕΦΑΑ\FB\ΑΝΑΨΥΧΗ 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334" y="5808617"/>
            <a:ext cx="1473683" cy="91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logo with text and people running&#10;&#10;Description automatically generated with medium confidence">
            <a:extLst>
              <a:ext uri="{FF2B5EF4-FFF2-40B4-BE49-F238E27FC236}">
                <a16:creationId xmlns:a16="http://schemas.microsoft.com/office/drawing/2014/main" id="{11E1A4FA-F338-1825-47AF-46736B12B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4970" y="5674414"/>
            <a:ext cx="1473683" cy="118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062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Τίτλος εργασίας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</dc:title>
  <dc:creator>Reviewer</dc:creator>
  <cp:lastModifiedBy>Γεωργία Υφαντίδου</cp:lastModifiedBy>
  <cp:revision>3</cp:revision>
  <dcterms:created xsi:type="dcterms:W3CDTF">2022-01-10T18:35:54Z</dcterms:created>
  <dcterms:modified xsi:type="dcterms:W3CDTF">2025-01-29T09:18:29Z</dcterms:modified>
</cp:coreProperties>
</file>